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32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32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19"/>
          <p:cNvSpPr/>
          <p:nvPr/>
        </p:nvSpPr>
        <p:spPr>
          <a:xfrm>
            <a:off x="0" y="330120"/>
            <a:ext cx="9143280" cy="65271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87" name="ZoneTexte 13"/>
          <p:cNvSpPr/>
          <p:nvPr/>
        </p:nvSpPr>
        <p:spPr>
          <a:xfrm>
            <a:off x="2063880" y="2247840"/>
            <a:ext cx="5015880" cy="2953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CE2 : Je sais soustraire 9 à un nombre.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CM1 : Je sais soustraire 9,19,29 à un nombre.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8" name="Image 14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560" cy="1265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ZoneTexte 5"/>
          <p:cNvSpPr/>
          <p:nvPr/>
        </p:nvSpPr>
        <p:spPr>
          <a:xfrm>
            <a:off x="133920" y="1787040"/>
            <a:ext cx="339336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125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ZoneTexte 8"/>
          <p:cNvSpPr/>
          <p:nvPr/>
        </p:nvSpPr>
        <p:spPr>
          <a:xfrm>
            <a:off x="3229560" y="1773360"/>
            <a:ext cx="135468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DejaVu Sans"/>
              </a:rPr>
              <a:t>106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ZoneTexte 9"/>
          <p:cNvSpPr/>
          <p:nvPr/>
        </p:nvSpPr>
        <p:spPr>
          <a:xfrm>
            <a:off x="1437480" y="2963520"/>
            <a:ext cx="19659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- 20 + 1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Accolade fermante 10"/>
          <p:cNvSpPr/>
          <p:nvPr/>
        </p:nvSpPr>
        <p:spPr>
          <a:xfrm rot="16200000">
            <a:off x="2085120" y="2077920"/>
            <a:ext cx="540720" cy="16376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94" name=""/>
          <p:cNvSpPr/>
          <p:nvPr/>
        </p:nvSpPr>
        <p:spPr>
          <a:xfrm>
            <a:off x="3420360" y="9007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"/>
          <p:cNvSpPr/>
          <p:nvPr/>
        </p:nvSpPr>
        <p:spPr>
          <a:xfrm>
            <a:off x="7884360" y="90108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7" name="PlaceHolder 20"/>
          <p:cNvSpPr txBox="1"/>
          <p:nvPr/>
        </p:nvSpPr>
        <p:spPr>
          <a:xfrm>
            <a:off x="4637880" y="383040"/>
            <a:ext cx="365292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ZoneTexte 14"/>
          <p:cNvSpPr/>
          <p:nvPr/>
        </p:nvSpPr>
        <p:spPr>
          <a:xfrm>
            <a:off x="4860000" y="1785600"/>
            <a:ext cx="35294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84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7" dur="indefinite" restart="never" nodeType="tmRoot">
          <p:childTnLst>
            <p:seq>
              <p:cTn id="48" dur="indefinite" nodeType="mainSeq">
                <p:childTnLst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3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4" dur="500"/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ZoneTexte 5"/>
          <p:cNvSpPr/>
          <p:nvPr/>
        </p:nvSpPr>
        <p:spPr>
          <a:xfrm>
            <a:off x="540000" y="1785600"/>
            <a:ext cx="341892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341 –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"/>
          <p:cNvSpPr/>
          <p:nvPr/>
        </p:nvSpPr>
        <p:spPr>
          <a:xfrm>
            <a:off x="3420360" y="9007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"/>
          <p:cNvSpPr/>
          <p:nvPr/>
        </p:nvSpPr>
        <p:spPr>
          <a:xfrm>
            <a:off x="7884360" y="90108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05" name="PlaceHolder 15"/>
          <p:cNvSpPr txBox="1"/>
          <p:nvPr/>
        </p:nvSpPr>
        <p:spPr>
          <a:xfrm>
            <a:off x="4666320" y="382680"/>
            <a:ext cx="33105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ZoneTexte 53"/>
          <p:cNvSpPr/>
          <p:nvPr/>
        </p:nvSpPr>
        <p:spPr>
          <a:xfrm>
            <a:off x="5664960" y="2885760"/>
            <a:ext cx="231228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20 + 1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Accolade fermante 14"/>
          <p:cNvSpPr/>
          <p:nvPr/>
        </p:nvSpPr>
        <p:spPr>
          <a:xfrm rot="16200000">
            <a:off x="6414480" y="197064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08" name="ZoneTexte 61"/>
          <p:cNvSpPr/>
          <p:nvPr/>
        </p:nvSpPr>
        <p:spPr>
          <a:xfrm>
            <a:off x="4860000" y="1785600"/>
            <a:ext cx="402516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84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19 = </a:t>
            </a: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Calibri"/>
              </a:rPr>
              <a:t>65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ZoneTexte 5"/>
          <p:cNvSpPr/>
          <p:nvPr/>
        </p:nvSpPr>
        <p:spPr>
          <a:xfrm>
            <a:off x="46080" y="1787040"/>
            <a:ext cx="342180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341 -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ZoneTexte 8"/>
          <p:cNvSpPr/>
          <p:nvPr/>
        </p:nvSpPr>
        <p:spPr>
          <a:xfrm>
            <a:off x="3200040" y="1745280"/>
            <a:ext cx="134064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DejaVu Sans"/>
              </a:rPr>
              <a:t>322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ZoneTexte 9"/>
          <p:cNvSpPr/>
          <p:nvPr/>
        </p:nvSpPr>
        <p:spPr>
          <a:xfrm>
            <a:off x="1374120" y="2909160"/>
            <a:ext cx="19213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- 20 + 1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Accolade fermante 10"/>
          <p:cNvSpPr/>
          <p:nvPr/>
        </p:nvSpPr>
        <p:spPr>
          <a:xfrm rot="16200000">
            <a:off x="2123640" y="199404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15" name=""/>
          <p:cNvSpPr/>
          <p:nvPr/>
        </p:nvSpPr>
        <p:spPr>
          <a:xfrm>
            <a:off x="3420360" y="9007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"/>
          <p:cNvSpPr/>
          <p:nvPr/>
        </p:nvSpPr>
        <p:spPr>
          <a:xfrm>
            <a:off x="7884360" y="90108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18" name="PlaceHolder 21"/>
          <p:cNvSpPr txBox="1"/>
          <p:nvPr/>
        </p:nvSpPr>
        <p:spPr>
          <a:xfrm>
            <a:off x="4637880" y="383040"/>
            <a:ext cx="365292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ZoneTexte 15"/>
          <p:cNvSpPr/>
          <p:nvPr/>
        </p:nvSpPr>
        <p:spPr>
          <a:xfrm>
            <a:off x="4860000" y="1785600"/>
            <a:ext cx="35294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646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29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5" dur="indefinite" restart="never" nodeType="tmRoot">
          <p:childTnLst>
            <p:seq>
              <p:cTn id="66" dur="indefinite" nodeType="mainSeq">
                <p:childTnLst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1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4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9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2" dur="500"/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ZoneTexte 4"/>
          <p:cNvSpPr/>
          <p:nvPr/>
        </p:nvSpPr>
        <p:spPr>
          <a:xfrm>
            <a:off x="540000" y="1785600"/>
            <a:ext cx="341892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568 - 19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"/>
          <p:cNvSpPr/>
          <p:nvPr/>
        </p:nvSpPr>
        <p:spPr>
          <a:xfrm>
            <a:off x="3420360" y="9007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"/>
          <p:cNvSpPr/>
          <p:nvPr/>
        </p:nvSpPr>
        <p:spPr>
          <a:xfrm>
            <a:off x="7884360" y="90108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26" name="PlaceHolder 16"/>
          <p:cNvSpPr txBox="1"/>
          <p:nvPr/>
        </p:nvSpPr>
        <p:spPr>
          <a:xfrm>
            <a:off x="4666320" y="382680"/>
            <a:ext cx="33105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ZoneTexte 62"/>
          <p:cNvSpPr/>
          <p:nvPr/>
        </p:nvSpPr>
        <p:spPr>
          <a:xfrm>
            <a:off x="5664960" y="2885760"/>
            <a:ext cx="231228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30 + 1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Accolade fermante 15"/>
          <p:cNvSpPr/>
          <p:nvPr/>
        </p:nvSpPr>
        <p:spPr>
          <a:xfrm rot="16200000">
            <a:off x="6414480" y="197064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29" name="ZoneTexte 63"/>
          <p:cNvSpPr/>
          <p:nvPr/>
        </p:nvSpPr>
        <p:spPr>
          <a:xfrm>
            <a:off x="4539240" y="1785600"/>
            <a:ext cx="464364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DejaVu Sans"/>
              </a:rPr>
              <a:t>646 </a:t>
            </a: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Calibri"/>
              </a:rPr>
              <a:t>– 29 = </a:t>
            </a:r>
            <a:r>
              <a:rPr b="0" lang="fr-FR" sz="5400" spc="-1" strike="noStrike">
                <a:solidFill>
                  <a:srgbClr val="ff0000"/>
                </a:solidFill>
                <a:latin typeface="Calibri"/>
                <a:ea typeface="Calibri"/>
              </a:rPr>
              <a:t>617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ZoneTexte 10"/>
          <p:cNvSpPr/>
          <p:nvPr/>
        </p:nvSpPr>
        <p:spPr>
          <a:xfrm>
            <a:off x="46080" y="1787040"/>
            <a:ext cx="342180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568 -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ZoneTexte 11"/>
          <p:cNvSpPr/>
          <p:nvPr/>
        </p:nvSpPr>
        <p:spPr>
          <a:xfrm>
            <a:off x="3200040" y="1745280"/>
            <a:ext cx="134064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DejaVu Sans"/>
              </a:rPr>
              <a:t>549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4" name="ZoneTexte 12"/>
          <p:cNvSpPr/>
          <p:nvPr/>
        </p:nvSpPr>
        <p:spPr>
          <a:xfrm>
            <a:off x="1374120" y="2909160"/>
            <a:ext cx="19213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- 20 + 1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Accolade fermante 8"/>
          <p:cNvSpPr/>
          <p:nvPr/>
        </p:nvSpPr>
        <p:spPr>
          <a:xfrm rot="16200000">
            <a:off x="2123640" y="199404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36" name=""/>
          <p:cNvSpPr/>
          <p:nvPr/>
        </p:nvSpPr>
        <p:spPr>
          <a:xfrm>
            <a:off x="3420360" y="9007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"/>
          <p:cNvSpPr/>
          <p:nvPr/>
        </p:nvSpPr>
        <p:spPr>
          <a:xfrm>
            <a:off x="7884360" y="90108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39" name="PlaceHolder 22"/>
          <p:cNvSpPr txBox="1"/>
          <p:nvPr/>
        </p:nvSpPr>
        <p:spPr>
          <a:xfrm>
            <a:off x="4637880" y="383040"/>
            <a:ext cx="365292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ZoneTexte 16"/>
          <p:cNvSpPr/>
          <p:nvPr/>
        </p:nvSpPr>
        <p:spPr>
          <a:xfrm>
            <a:off x="4860000" y="1785600"/>
            <a:ext cx="352944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791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38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3" dur="indefinite" restart="never" nodeType="tmRoot">
          <p:childTnLst>
            <p:seq>
              <p:cTn id="84" dur="indefinite" nodeType="mainSeq">
                <p:childTnLst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9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2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7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0" dur="500"/>
                                        <p:tgtEl>
                                          <p:spTgt spid="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ZoneTexte 58"/>
          <p:cNvSpPr/>
          <p:nvPr/>
        </p:nvSpPr>
        <p:spPr>
          <a:xfrm>
            <a:off x="46080" y="1787040"/>
            <a:ext cx="342180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568 -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ZoneTexte 59"/>
          <p:cNvSpPr/>
          <p:nvPr/>
        </p:nvSpPr>
        <p:spPr>
          <a:xfrm>
            <a:off x="3200040" y="1745280"/>
            <a:ext cx="134064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DejaVu Sans"/>
              </a:rPr>
              <a:t>549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ZoneTexte 60"/>
          <p:cNvSpPr/>
          <p:nvPr/>
        </p:nvSpPr>
        <p:spPr>
          <a:xfrm>
            <a:off x="1374120" y="2909160"/>
            <a:ext cx="19213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- 20 + 1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Accolade fermante 12"/>
          <p:cNvSpPr/>
          <p:nvPr/>
        </p:nvSpPr>
        <p:spPr>
          <a:xfrm rot="16200000">
            <a:off x="2123640" y="199404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47" name=""/>
          <p:cNvSpPr/>
          <p:nvPr/>
        </p:nvSpPr>
        <p:spPr>
          <a:xfrm>
            <a:off x="3420360" y="9007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"/>
          <p:cNvSpPr/>
          <p:nvPr/>
        </p:nvSpPr>
        <p:spPr>
          <a:xfrm>
            <a:off x="7884360" y="90108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50" name="PlaceHolder 43"/>
          <p:cNvSpPr txBox="1"/>
          <p:nvPr/>
        </p:nvSpPr>
        <p:spPr>
          <a:xfrm>
            <a:off x="4666320" y="382680"/>
            <a:ext cx="33105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ZoneTexte 64"/>
          <p:cNvSpPr/>
          <p:nvPr/>
        </p:nvSpPr>
        <p:spPr>
          <a:xfrm>
            <a:off x="5664960" y="2885760"/>
            <a:ext cx="231228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40 + 2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Accolade fermante 16"/>
          <p:cNvSpPr/>
          <p:nvPr/>
        </p:nvSpPr>
        <p:spPr>
          <a:xfrm rot="16200000">
            <a:off x="6414480" y="197064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53" name="ZoneTexte 65"/>
          <p:cNvSpPr/>
          <p:nvPr/>
        </p:nvSpPr>
        <p:spPr>
          <a:xfrm>
            <a:off x="4539240" y="1785600"/>
            <a:ext cx="4643640" cy="91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DejaVu Sans"/>
              </a:rPr>
              <a:t>791 </a:t>
            </a: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Calibri"/>
              </a:rPr>
              <a:t>– 38 = </a:t>
            </a:r>
            <a:r>
              <a:rPr b="0" lang="fr-FR" sz="5400" spc="-1" strike="noStrike">
                <a:solidFill>
                  <a:srgbClr val="ff0000"/>
                </a:solidFill>
                <a:latin typeface="Calibri"/>
                <a:ea typeface="Calibri"/>
              </a:rPr>
              <a:t>753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1" dur="indefinite" restart="never" nodeType="tmRoot">
          <p:childTnLst>
            <p:seq>
              <p:cTn id="102" dur="indefinite" nodeType="mainSeq">
                <p:childTnLst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7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0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5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8" dur="500"/>
                                        <p:tgtEl>
                                          <p:spTgt spid="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ZoneTexte 54"/>
          <p:cNvSpPr/>
          <p:nvPr/>
        </p:nvSpPr>
        <p:spPr>
          <a:xfrm>
            <a:off x="46080" y="1787040"/>
            <a:ext cx="342180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568 -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7" name="ZoneTexte 55"/>
          <p:cNvSpPr/>
          <p:nvPr/>
        </p:nvSpPr>
        <p:spPr>
          <a:xfrm>
            <a:off x="3200040" y="1745280"/>
            <a:ext cx="134064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DejaVu Sans"/>
              </a:rPr>
              <a:t>549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8" name="ZoneTexte 56"/>
          <p:cNvSpPr/>
          <p:nvPr/>
        </p:nvSpPr>
        <p:spPr>
          <a:xfrm>
            <a:off x="1374120" y="2909160"/>
            <a:ext cx="19213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- 20 + 1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9" name="Accolade fermante 11"/>
          <p:cNvSpPr/>
          <p:nvPr/>
        </p:nvSpPr>
        <p:spPr>
          <a:xfrm rot="16200000">
            <a:off x="2123640" y="199404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60" name=""/>
          <p:cNvSpPr/>
          <p:nvPr/>
        </p:nvSpPr>
        <p:spPr>
          <a:xfrm>
            <a:off x="3420360" y="9007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1" name=""/>
          <p:cNvSpPr/>
          <p:nvPr/>
        </p:nvSpPr>
        <p:spPr>
          <a:xfrm>
            <a:off x="7884360" y="90108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63" name="PlaceHolder 40"/>
          <p:cNvSpPr txBox="1"/>
          <p:nvPr/>
        </p:nvSpPr>
        <p:spPr>
          <a:xfrm>
            <a:off x="4637880" y="383040"/>
            <a:ext cx="365292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4" name="ZoneTexte 57"/>
          <p:cNvSpPr/>
          <p:nvPr/>
        </p:nvSpPr>
        <p:spPr>
          <a:xfrm>
            <a:off x="4792320" y="1785600"/>
            <a:ext cx="416736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1257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39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9" dur="indefinite" restart="never" nodeType="tmRoot">
          <p:childTnLst>
            <p:seq>
              <p:cTn id="120" dur="indefinite" nodeType="mainSeq">
                <p:childTnLst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5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8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3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6" dur="500"/>
                                        <p:tgtEl>
                                          <p:spTgt spid="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7" name="ZoneTexte 50"/>
          <p:cNvSpPr/>
          <p:nvPr/>
        </p:nvSpPr>
        <p:spPr>
          <a:xfrm>
            <a:off x="46080" y="1787040"/>
            <a:ext cx="342180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568 -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ZoneTexte 51"/>
          <p:cNvSpPr/>
          <p:nvPr/>
        </p:nvSpPr>
        <p:spPr>
          <a:xfrm>
            <a:off x="3200040" y="1745280"/>
            <a:ext cx="134064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DejaVu Sans"/>
              </a:rPr>
              <a:t>549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9" name="ZoneTexte 52"/>
          <p:cNvSpPr/>
          <p:nvPr/>
        </p:nvSpPr>
        <p:spPr>
          <a:xfrm>
            <a:off x="1374120" y="2909160"/>
            <a:ext cx="19213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- 20 + 1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0" name="Accolade fermante 9"/>
          <p:cNvSpPr/>
          <p:nvPr/>
        </p:nvSpPr>
        <p:spPr>
          <a:xfrm rot="16200000">
            <a:off x="2123640" y="199404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71" name=""/>
          <p:cNvSpPr/>
          <p:nvPr/>
        </p:nvSpPr>
        <p:spPr>
          <a:xfrm>
            <a:off x="3420360" y="9007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2" name=""/>
          <p:cNvSpPr/>
          <p:nvPr/>
        </p:nvSpPr>
        <p:spPr>
          <a:xfrm>
            <a:off x="7884360" y="90108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3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74" name="PlaceHolder 37"/>
          <p:cNvSpPr txBox="1"/>
          <p:nvPr/>
        </p:nvSpPr>
        <p:spPr>
          <a:xfrm>
            <a:off x="4666320" y="382680"/>
            <a:ext cx="33105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5" name="ZoneTexte 66"/>
          <p:cNvSpPr/>
          <p:nvPr/>
        </p:nvSpPr>
        <p:spPr>
          <a:xfrm>
            <a:off x="5932800" y="2856240"/>
            <a:ext cx="231228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40 + 1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6" name="Accolade fermante 17"/>
          <p:cNvSpPr/>
          <p:nvPr/>
        </p:nvSpPr>
        <p:spPr>
          <a:xfrm rot="16200000">
            <a:off x="6682320" y="194112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77" name="ZoneTexte 67"/>
          <p:cNvSpPr/>
          <p:nvPr/>
        </p:nvSpPr>
        <p:spPr>
          <a:xfrm>
            <a:off x="4687920" y="1785600"/>
            <a:ext cx="464364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1257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– 39 = </a:t>
            </a:r>
            <a:r>
              <a:rPr b="0" lang="fr-FR" sz="4800" spc="-1" strike="noStrike">
                <a:solidFill>
                  <a:srgbClr val="ff0000"/>
                </a:solidFill>
                <a:latin typeface="Calibri"/>
                <a:ea typeface="Calibri"/>
              </a:rPr>
              <a:t>1218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7" dur="indefinite" restart="never" nodeType="tmRoot">
          <p:childTnLst>
            <p:seq>
              <p:cTn id="138" dur="indefinite" nodeType="mainSeq">
                <p:childTnLst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3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6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1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4" dur="500"/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0" name="ZoneTexte 46"/>
          <p:cNvSpPr/>
          <p:nvPr/>
        </p:nvSpPr>
        <p:spPr>
          <a:xfrm>
            <a:off x="46080" y="1787040"/>
            <a:ext cx="342180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568 -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1" name="ZoneTexte 47"/>
          <p:cNvSpPr/>
          <p:nvPr/>
        </p:nvSpPr>
        <p:spPr>
          <a:xfrm>
            <a:off x="3200040" y="1745280"/>
            <a:ext cx="134064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DejaVu Sans"/>
              </a:rPr>
              <a:t>549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2" name="ZoneTexte 48"/>
          <p:cNvSpPr/>
          <p:nvPr/>
        </p:nvSpPr>
        <p:spPr>
          <a:xfrm>
            <a:off x="1374120" y="2909160"/>
            <a:ext cx="19213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- 20 + 1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3" name="Accolade fermante 7"/>
          <p:cNvSpPr/>
          <p:nvPr/>
        </p:nvSpPr>
        <p:spPr>
          <a:xfrm rot="16200000">
            <a:off x="2123640" y="199404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84" name=""/>
          <p:cNvSpPr/>
          <p:nvPr/>
        </p:nvSpPr>
        <p:spPr>
          <a:xfrm>
            <a:off x="3420360" y="9007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5" name=""/>
          <p:cNvSpPr/>
          <p:nvPr/>
        </p:nvSpPr>
        <p:spPr>
          <a:xfrm>
            <a:off x="7884360" y="90108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6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87" name="PlaceHolder 34"/>
          <p:cNvSpPr txBox="1"/>
          <p:nvPr/>
        </p:nvSpPr>
        <p:spPr>
          <a:xfrm>
            <a:off x="4637880" y="383040"/>
            <a:ext cx="365292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8" name="ZoneTexte 49"/>
          <p:cNvSpPr/>
          <p:nvPr/>
        </p:nvSpPr>
        <p:spPr>
          <a:xfrm>
            <a:off x="4860000" y="1785600"/>
            <a:ext cx="411444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3549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5" dur="indefinite" restart="never" nodeType="tmRoot">
          <p:childTnLst>
            <p:seq>
              <p:cTn id="156" dur="indefinite" nodeType="mainSeq">
                <p:childTnLst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1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9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2" dur="500"/>
                                        <p:tgtEl>
                                          <p:spTgt spid="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1" name="ZoneTexte 42"/>
          <p:cNvSpPr/>
          <p:nvPr/>
        </p:nvSpPr>
        <p:spPr>
          <a:xfrm>
            <a:off x="46080" y="1787040"/>
            <a:ext cx="342180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568 -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2" name="ZoneTexte 43"/>
          <p:cNvSpPr/>
          <p:nvPr/>
        </p:nvSpPr>
        <p:spPr>
          <a:xfrm>
            <a:off x="3200040" y="1745280"/>
            <a:ext cx="134064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DejaVu Sans"/>
              </a:rPr>
              <a:t>549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3" name="ZoneTexte 44"/>
          <p:cNvSpPr/>
          <p:nvPr/>
        </p:nvSpPr>
        <p:spPr>
          <a:xfrm>
            <a:off x="1374120" y="2909160"/>
            <a:ext cx="19213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- 20 + 1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Accolade fermante 6"/>
          <p:cNvSpPr/>
          <p:nvPr/>
        </p:nvSpPr>
        <p:spPr>
          <a:xfrm rot="16200000">
            <a:off x="2123640" y="199404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95" name=""/>
          <p:cNvSpPr/>
          <p:nvPr/>
        </p:nvSpPr>
        <p:spPr>
          <a:xfrm>
            <a:off x="3420360" y="9007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6" name=""/>
          <p:cNvSpPr/>
          <p:nvPr/>
        </p:nvSpPr>
        <p:spPr>
          <a:xfrm>
            <a:off x="7884360" y="90108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7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98" name="PlaceHolder 31"/>
          <p:cNvSpPr txBox="1"/>
          <p:nvPr/>
        </p:nvSpPr>
        <p:spPr>
          <a:xfrm>
            <a:off x="4666320" y="382680"/>
            <a:ext cx="33105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9" name="ZoneTexte 68"/>
          <p:cNvSpPr/>
          <p:nvPr/>
        </p:nvSpPr>
        <p:spPr>
          <a:xfrm>
            <a:off x="4687920" y="1785600"/>
            <a:ext cx="464364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3549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– 19 = </a:t>
            </a:r>
            <a:r>
              <a:rPr b="0" lang="fr-FR" sz="4800" spc="-1" strike="noStrike">
                <a:solidFill>
                  <a:srgbClr val="ff0000"/>
                </a:solidFill>
                <a:latin typeface="Calibri"/>
                <a:ea typeface="Calibri"/>
              </a:rPr>
              <a:t>3530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3" dur="indefinite" restart="never" nodeType="tmRoot">
          <p:childTnLst>
            <p:seq>
              <p:cTn id="174" dur="indefinite" nodeType="mainSeq">
                <p:childTnLst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9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2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7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0" dur="500"/>
                                        <p:tgtEl>
                                          <p:spTgt spid="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"/>
          <p:cNvSpPr/>
          <p:nvPr/>
        </p:nvSpPr>
        <p:spPr>
          <a:xfrm>
            <a:off x="7858800" y="111708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2" name="Titre 2"/>
          <p:cNvSpPr/>
          <p:nvPr/>
        </p:nvSpPr>
        <p:spPr>
          <a:xfrm>
            <a:off x="389520" y="302040"/>
            <a:ext cx="4376880" cy="78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69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Observe la stratégie pour soustraire 19 à un nombre.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ZoneTexte 23"/>
          <p:cNvSpPr/>
          <p:nvPr/>
        </p:nvSpPr>
        <p:spPr>
          <a:xfrm>
            <a:off x="181800" y="5220000"/>
            <a:ext cx="429804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c00000"/>
                </a:solidFill>
                <a:latin typeface="Calibri"/>
                <a:ea typeface="DejaVu Sans"/>
              </a:rPr>
              <a:t>Pour soustraire 19 à un nombre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, on soustrait 20, c’est-à-dire 2 dizaines, puis on ajoute 1.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Zone de texte 1"/>
          <p:cNvSpPr/>
          <p:nvPr/>
        </p:nvSpPr>
        <p:spPr>
          <a:xfrm>
            <a:off x="1483560" y="1716840"/>
            <a:ext cx="2147760" cy="45828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52 </a:t>
            </a:r>
            <a:r>
              <a:rPr b="0" lang="fr-FR" sz="2400" spc="-1" strike="noStrike">
                <a:solidFill>
                  <a:srgbClr val="0070c0"/>
                </a:solidFill>
                <a:latin typeface="Calibri"/>
                <a:ea typeface="Calibri"/>
              </a:rPr>
              <a:t>– 20 + 1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= </a:t>
            </a: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Calibri"/>
              </a:rPr>
              <a:t>33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ZoneTexte 25"/>
          <p:cNvSpPr/>
          <p:nvPr/>
        </p:nvSpPr>
        <p:spPr>
          <a:xfrm>
            <a:off x="228240" y="1726920"/>
            <a:ext cx="14770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52 </a:t>
            </a: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Calibri"/>
              </a:rPr>
              <a:t>–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Calibri"/>
              </a:rPr>
              <a:t>19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=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ZoneTexte 27"/>
          <p:cNvSpPr/>
          <p:nvPr/>
        </p:nvSpPr>
        <p:spPr>
          <a:xfrm>
            <a:off x="3750120" y="3404520"/>
            <a:ext cx="58068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52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Flèche : courbe vers le haut 1"/>
          <p:cNvSpPr/>
          <p:nvPr/>
        </p:nvSpPr>
        <p:spPr>
          <a:xfrm flipH="1">
            <a:off x="486360" y="4054320"/>
            <a:ext cx="3518640" cy="733680"/>
          </a:xfrm>
          <a:prstGeom prst="curvedUpArrow">
            <a:avLst>
              <a:gd name="adj1" fmla="val 0"/>
              <a:gd name="adj2" fmla="val 9533"/>
              <a:gd name="adj3" fmla="val 9002"/>
            </a:avLst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98" name="Flèche : courbe vers le haut 2"/>
          <p:cNvSpPr/>
          <p:nvPr/>
        </p:nvSpPr>
        <p:spPr>
          <a:xfrm>
            <a:off x="525600" y="4031640"/>
            <a:ext cx="621360" cy="276480"/>
          </a:xfrm>
          <a:prstGeom prst="curvedUpArrow">
            <a:avLst>
              <a:gd name="adj1" fmla="val 0"/>
              <a:gd name="adj2" fmla="val 51309"/>
              <a:gd name="adj3" fmla="val 22273"/>
            </a:avLst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99" name="ZoneTexte 28"/>
          <p:cNvSpPr/>
          <p:nvPr/>
        </p:nvSpPr>
        <p:spPr>
          <a:xfrm flipH="1" flipV="1" rot="10800000">
            <a:off x="1558800" y="4455720"/>
            <a:ext cx="13032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>
              <a:lnSpc>
                <a:spcPct val="100000"/>
              </a:lnSpc>
            </a:pPr>
            <a:r>
              <a:rPr b="0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-20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ZoneTexte 29"/>
          <p:cNvSpPr/>
          <p:nvPr/>
        </p:nvSpPr>
        <p:spPr>
          <a:xfrm>
            <a:off x="128160" y="3420000"/>
            <a:ext cx="66492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32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ZoneTexte 30"/>
          <p:cNvSpPr/>
          <p:nvPr/>
        </p:nvSpPr>
        <p:spPr>
          <a:xfrm flipH="1" flipV="1" rot="10800000">
            <a:off x="594360" y="4004640"/>
            <a:ext cx="4597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+1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02" name="Connecteur droit 1"/>
          <p:cNvCxnSpPr/>
          <p:nvPr/>
        </p:nvCxnSpPr>
        <p:spPr>
          <a:xfrm>
            <a:off x="525240" y="3827160"/>
            <a:ext cx="720" cy="18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103" name="Flèche : courbe vers le haut 3"/>
          <p:cNvSpPr/>
          <p:nvPr/>
        </p:nvSpPr>
        <p:spPr>
          <a:xfrm flipH="1" flipV="1">
            <a:off x="984960" y="2703960"/>
            <a:ext cx="3046320" cy="716760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04" name="ZoneTexte 31"/>
          <p:cNvSpPr/>
          <p:nvPr/>
        </p:nvSpPr>
        <p:spPr>
          <a:xfrm flipH="1" flipV="1" rot="10800000">
            <a:off x="2116440" y="2361960"/>
            <a:ext cx="74556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–</a:t>
            </a:r>
            <a:r>
              <a:rPr b="1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 </a:t>
            </a:r>
            <a:r>
              <a:rPr b="1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19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05" name="Connecteur droit 2"/>
          <p:cNvCxnSpPr/>
          <p:nvPr/>
        </p:nvCxnSpPr>
        <p:spPr>
          <a:xfrm>
            <a:off x="1079280" y="3827160"/>
            <a:ext cx="720" cy="18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06" name="Connecteur droit 3"/>
          <p:cNvCxnSpPr/>
          <p:nvPr/>
        </p:nvCxnSpPr>
        <p:spPr>
          <a:xfrm>
            <a:off x="3991320" y="3827160"/>
            <a:ext cx="720" cy="180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107" name="Connecteur droit 4"/>
          <p:cNvCxnSpPr/>
          <p:nvPr/>
        </p:nvCxnSpPr>
        <p:spPr>
          <a:xfrm>
            <a:off x="182880" y="4007160"/>
            <a:ext cx="4275360" cy="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108" name="ZoneTexte 33"/>
          <p:cNvSpPr/>
          <p:nvPr/>
        </p:nvSpPr>
        <p:spPr>
          <a:xfrm>
            <a:off x="820800" y="3431160"/>
            <a:ext cx="5169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ZoneTexte 34"/>
          <p:cNvSpPr/>
          <p:nvPr/>
        </p:nvSpPr>
        <p:spPr>
          <a:xfrm>
            <a:off x="843840" y="3440160"/>
            <a:ext cx="64548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  <a:ea typeface="DejaVu Sans"/>
              </a:rPr>
              <a:t>33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"/>
          <p:cNvSpPr/>
          <p:nvPr/>
        </p:nvSpPr>
        <p:spPr>
          <a:xfrm>
            <a:off x="3450240" y="1108800"/>
            <a:ext cx="1078920" cy="6620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ZoneTexte 1"/>
          <p:cNvSpPr/>
          <p:nvPr/>
        </p:nvSpPr>
        <p:spPr>
          <a:xfrm>
            <a:off x="4860000" y="1785600"/>
            <a:ext cx="35294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62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8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6"/>
          <p:cNvSpPr txBox="1"/>
          <p:nvPr/>
        </p:nvSpPr>
        <p:spPr>
          <a:xfrm>
            <a:off x="4637520" y="383040"/>
            <a:ext cx="365292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2" name="ZoneTexte 35"/>
          <p:cNvSpPr/>
          <p:nvPr/>
        </p:nvSpPr>
        <p:spPr>
          <a:xfrm>
            <a:off x="46080" y="1787040"/>
            <a:ext cx="342180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568 -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3" name="ZoneTexte 39"/>
          <p:cNvSpPr/>
          <p:nvPr/>
        </p:nvSpPr>
        <p:spPr>
          <a:xfrm>
            <a:off x="3200040" y="1745280"/>
            <a:ext cx="134064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DejaVu Sans"/>
              </a:rPr>
              <a:t>549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4" name="ZoneTexte 40"/>
          <p:cNvSpPr/>
          <p:nvPr/>
        </p:nvSpPr>
        <p:spPr>
          <a:xfrm>
            <a:off x="1374120" y="2909160"/>
            <a:ext cx="19213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- 20 + 1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5" name="Accolade fermante 5"/>
          <p:cNvSpPr/>
          <p:nvPr/>
        </p:nvSpPr>
        <p:spPr>
          <a:xfrm rot="16200000">
            <a:off x="2123640" y="199404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06" name=""/>
          <p:cNvSpPr/>
          <p:nvPr/>
        </p:nvSpPr>
        <p:spPr>
          <a:xfrm>
            <a:off x="3420360" y="9007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7" name=""/>
          <p:cNvSpPr/>
          <p:nvPr/>
        </p:nvSpPr>
        <p:spPr>
          <a:xfrm>
            <a:off x="7884360" y="90108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8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09" name="PlaceHolder 28"/>
          <p:cNvSpPr txBox="1"/>
          <p:nvPr/>
        </p:nvSpPr>
        <p:spPr>
          <a:xfrm>
            <a:off x="4637880" y="383040"/>
            <a:ext cx="365292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0" name="ZoneTexte 41"/>
          <p:cNvSpPr/>
          <p:nvPr/>
        </p:nvSpPr>
        <p:spPr>
          <a:xfrm>
            <a:off x="4860000" y="1785600"/>
            <a:ext cx="395064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5170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18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91" dur="indefinite" restart="never" nodeType="tmRoot">
          <p:childTnLst>
            <p:seq>
              <p:cTn id="192" dur="indefinite" nodeType="mainSeq">
                <p:childTnLst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7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0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5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8" dur="500"/>
                                        <p:tgtEl>
                                          <p:spTgt spid="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3" name="ZoneTexte 22"/>
          <p:cNvSpPr/>
          <p:nvPr/>
        </p:nvSpPr>
        <p:spPr>
          <a:xfrm>
            <a:off x="46080" y="1787040"/>
            <a:ext cx="342180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568 -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4" name="ZoneTexte 24"/>
          <p:cNvSpPr/>
          <p:nvPr/>
        </p:nvSpPr>
        <p:spPr>
          <a:xfrm>
            <a:off x="3200040" y="1745280"/>
            <a:ext cx="134064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DejaVu Sans"/>
              </a:rPr>
              <a:t>549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5" name="ZoneTexte 26"/>
          <p:cNvSpPr/>
          <p:nvPr/>
        </p:nvSpPr>
        <p:spPr>
          <a:xfrm>
            <a:off x="1374120" y="2909160"/>
            <a:ext cx="19213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- 20 + 1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" name="Accolade fermante 4"/>
          <p:cNvSpPr/>
          <p:nvPr/>
        </p:nvSpPr>
        <p:spPr>
          <a:xfrm rot="16200000">
            <a:off x="2123640" y="199404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17" name=""/>
          <p:cNvSpPr/>
          <p:nvPr/>
        </p:nvSpPr>
        <p:spPr>
          <a:xfrm>
            <a:off x="3420360" y="9007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8" name=""/>
          <p:cNvSpPr/>
          <p:nvPr/>
        </p:nvSpPr>
        <p:spPr>
          <a:xfrm>
            <a:off x="7884360" y="90108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9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20" name="PlaceHolder 25"/>
          <p:cNvSpPr txBox="1"/>
          <p:nvPr/>
        </p:nvSpPr>
        <p:spPr>
          <a:xfrm>
            <a:off x="4666320" y="382680"/>
            <a:ext cx="33105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1" name="ZoneTexte 69"/>
          <p:cNvSpPr/>
          <p:nvPr/>
        </p:nvSpPr>
        <p:spPr>
          <a:xfrm>
            <a:off x="5932800" y="2856240"/>
            <a:ext cx="231228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20 + 2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2" name="Accolade fermante 18"/>
          <p:cNvSpPr/>
          <p:nvPr/>
        </p:nvSpPr>
        <p:spPr>
          <a:xfrm rot="16200000">
            <a:off x="6682320" y="194112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23" name="ZoneTexte 70"/>
          <p:cNvSpPr/>
          <p:nvPr/>
        </p:nvSpPr>
        <p:spPr>
          <a:xfrm>
            <a:off x="4687920" y="1785600"/>
            <a:ext cx="464364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5170 </a:t>
            </a: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Calibri"/>
              </a:rPr>
              <a:t>– 18 = </a:t>
            </a:r>
            <a:r>
              <a:rPr b="0" lang="fr-FR" sz="4800" spc="-1" strike="noStrike">
                <a:solidFill>
                  <a:srgbClr val="ff0000"/>
                </a:solidFill>
                <a:latin typeface="Calibri"/>
                <a:ea typeface="Calibri"/>
              </a:rPr>
              <a:t>5152</a:t>
            </a:r>
            <a:endParaRPr b="0" lang="fr-FR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09" dur="indefinite" restart="never" nodeType="tmRoot">
          <p:childTnLst>
            <p:seq>
              <p:cTn id="210" dur="indefinite" nodeType="mainSeq">
                <p:childTnLst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5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8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3" dur="5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6" dur="500"/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ZoneTexte 9"/>
          <p:cNvSpPr/>
          <p:nvPr/>
        </p:nvSpPr>
        <p:spPr>
          <a:xfrm>
            <a:off x="5664960" y="2885760"/>
            <a:ext cx="231228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10 + 2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Accolade fermante 10"/>
          <p:cNvSpPr/>
          <p:nvPr/>
        </p:nvSpPr>
        <p:spPr>
          <a:xfrm rot="16200000">
            <a:off x="6414480" y="197064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16" name=""/>
          <p:cNvSpPr/>
          <p:nvPr/>
        </p:nvSpPr>
        <p:spPr>
          <a:xfrm>
            <a:off x="3420360" y="9007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"/>
          <p:cNvSpPr/>
          <p:nvPr/>
        </p:nvSpPr>
        <p:spPr>
          <a:xfrm>
            <a:off x="7884360" y="90108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9" name="ZoneTexte 2"/>
          <p:cNvSpPr/>
          <p:nvPr/>
        </p:nvSpPr>
        <p:spPr>
          <a:xfrm>
            <a:off x="4860000" y="1785600"/>
            <a:ext cx="402516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62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8 = </a:t>
            </a: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Calibri"/>
              </a:rPr>
              <a:t>54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ZoneTexte 3"/>
          <p:cNvSpPr/>
          <p:nvPr/>
        </p:nvSpPr>
        <p:spPr>
          <a:xfrm>
            <a:off x="79920" y="1785240"/>
            <a:ext cx="34988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37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3"/>
          <p:cNvSpPr txBox="1"/>
          <p:nvPr/>
        </p:nvSpPr>
        <p:spPr>
          <a:xfrm>
            <a:off x="588960" y="367920"/>
            <a:ext cx="365292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5"/>
          <p:cNvSpPr txBox="1"/>
          <p:nvPr/>
        </p:nvSpPr>
        <p:spPr>
          <a:xfrm>
            <a:off x="4666320" y="382680"/>
            <a:ext cx="33105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10"/>
          <p:cNvSpPr txBox="1"/>
          <p:nvPr/>
        </p:nvSpPr>
        <p:spPr>
          <a:xfrm>
            <a:off x="2777760" y="6202080"/>
            <a:ext cx="155304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7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Exemple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"/>
          <p:cNvSpPr/>
          <p:nvPr/>
        </p:nvSpPr>
        <p:spPr>
          <a:xfrm>
            <a:off x="3420360" y="9007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"/>
          <p:cNvSpPr/>
          <p:nvPr/>
        </p:nvSpPr>
        <p:spPr>
          <a:xfrm>
            <a:off x="7884360" y="90108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9" name="ZoneTexte 36"/>
          <p:cNvSpPr/>
          <p:nvPr/>
        </p:nvSpPr>
        <p:spPr>
          <a:xfrm>
            <a:off x="79920" y="1785240"/>
            <a:ext cx="34988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37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ZoneTexte 37"/>
          <p:cNvSpPr/>
          <p:nvPr/>
        </p:nvSpPr>
        <p:spPr>
          <a:xfrm>
            <a:off x="3259440" y="1771200"/>
            <a:ext cx="96120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DejaVu Sans"/>
              </a:rPr>
              <a:t>18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ZoneTexte 38"/>
          <p:cNvSpPr/>
          <p:nvPr/>
        </p:nvSpPr>
        <p:spPr>
          <a:xfrm>
            <a:off x="1352880" y="2907360"/>
            <a:ext cx="212976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20 + 1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Accolade fermante 3"/>
          <p:cNvSpPr/>
          <p:nvPr/>
        </p:nvSpPr>
        <p:spPr>
          <a:xfrm rot="16200000">
            <a:off x="2102400" y="199224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33" name="PlaceHolder 11"/>
          <p:cNvSpPr txBox="1"/>
          <p:nvPr/>
        </p:nvSpPr>
        <p:spPr>
          <a:xfrm>
            <a:off x="2777760" y="6202080"/>
            <a:ext cx="155304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7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Exemple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ZoneTexte 7"/>
          <p:cNvSpPr/>
          <p:nvPr/>
        </p:nvSpPr>
        <p:spPr>
          <a:xfrm>
            <a:off x="4860000" y="1785600"/>
            <a:ext cx="35294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84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17"/>
          <p:cNvSpPr txBox="1"/>
          <p:nvPr/>
        </p:nvSpPr>
        <p:spPr>
          <a:xfrm>
            <a:off x="4637880" y="383040"/>
            <a:ext cx="365292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365292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ZoneTexte 5"/>
          <p:cNvSpPr/>
          <p:nvPr/>
        </p:nvSpPr>
        <p:spPr>
          <a:xfrm>
            <a:off x="360000" y="1785600"/>
            <a:ext cx="31154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65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"/>
          <p:cNvSpPr/>
          <p:nvPr/>
        </p:nvSpPr>
        <p:spPr>
          <a:xfrm>
            <a:off x="3420360" y="9007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"/>
          <p:cNvSpPr/>
          <p:nvPr/>
        </p:nvSpPr>
        <p:spPr>
          <a:xfrm>
            <a:off x="7884360" y="90108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2" name="ZoneTexte 17"/>
          <p:cNvSpPr/>
          <p:nvPr/>
        </p:nvSpPr>
        <p:spPr>
          <a:xfrm>
            <a:off x="5664960" y="2885760"/>
            <a:ext cx="231228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10 + 1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Accolade fermante 1"/>
          <p:cNvSpPr/>
          <p:nvPr/>
        </p:nvSpPr>
        <p:spPr>
          <a:xfrm rot="16200000">
            <a:off x="6414480" y="197064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44" name="ZoneTexte 18"/>
          <p:cNvSpPr/>
          <p:nvPr/>
        </p:nvSpPr>
        <p:spPr>
          <a:xfrm>
            <a:off x="4860000" y="1785600"/>
            <a:ext cx="402516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84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9 = </a:t>
            </a: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Calibri"/>
              </a:rPr>
              <a:t>75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12"/>
          <p:cNvSpPr txBox="1"/>
          <p:nvPr/>
        </p:nvSpPr>
        <p:spPr>
          <a:xfrm>
            <a:off x="4666320" y="382680"/>
            <a:ext cx="33105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ZoneTexte 5"/>
          <p:cNvSpPr/>
          <p:nvPr/>
        </p:nvSpPr>
        <p:spPr>
          <a:xfrm>
            <a:off x="180000" y="1787040"/>
            <a:ext cx="31280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65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ZoneTexte 8"/>
          <p:cNvSpPr/>
          <p:nvPr/>
        </p:nvSpPr>
        <p:spPr>
          <a:xfrm>
            <a:off x="3184200" y="1760400"/>
            <a:ext cx="136872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DejaVu Sans"/>
              </a:rPr>
              <a:t>46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ZoneTexte 9"/>
          <p:cNvSpPr/>
          <p:nvPr/>
        </p:nvSpPr>
        <p:spPr>
          <a:xfrm>
            <a:off x="1374120" y="2909160"/>
            <a:ext cx="219780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20 + 1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Accolade fermante 10"/>
          <p:cNvSpPr/>
          <p:nvPr/>
        </p:nvSpPr>
        <p:spPr>
          <a:xfrm rot="16200000">
            <a:off x="2123640" y="199404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52" name=""/>
          <p:cNvSpPr/>
          <p:nvPr/>
        </p:nvSpPr>
        <p:spPr>
          <a:xfrm>
            <a:off x="3420360" y="9007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"/>
          <p:cNvSpPr/>
          <p:nvPr/>
        </p:nvSpPr>
        <p:spPr>
          <a:xfrm>
            <a:off x="7871400" y="107892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5" name="PlaceHolder 18"/>
          <p:cNvSpPr txBox="1"/>
          <p:nvPr/>
        </p:nvSpPr>
        <p:spPr>
          <a:xfrm>
            <a:off x="4637880" y="383040"/>
            <a:ext cx="365292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ZoneTexte 19"/>
          <p:cNvSpPr/>
          <p:nvPr/>
        </p:nvSpPr>
        <p:spPr>
          <a:xfrm>
            <a:off x="4860000" y="1785600"/>
            <a:ext cx="35294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75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18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" dur="indefinite" restart="never" nodeType="tmRoot">
          <p:childTnLst>
            <p:seq>
              <p:cTn id="12" dur="indefinite" nodeType="mainSeq">
                <p:childTnLst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" dur="500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ZoneTexte 5"/>
          <p:cNvSpPr/>
          <p:nvPr/>
        </p:nvSpPr>
        <p:spPr>
          <a:xfrm>
            <a:off x="360000" y="1785600"/>
            <a:ext cx="30139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97 –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"/>
          <p:cNvSpPr/>
          <p:nvPr/>
        </p:nvSpPr>
        <p:spPr>
          <a:xfrm>
            <a:off x="3420360" y="9007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"/>
          <p:cNvSpPr/>
          <p:nvPr/>
        </p:nvSpPr>
        <p:spPr>
          <a:xfrm>
            <a:off x="7884360" y="90108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3" name="PlaceHolder 13"/>
          <p:cNvSpPr txBox="1"/>
          <p:nvPr/>
        </p:nvSpPr>
        <p:spPr>
          <a:xfrm>
            <a:off x="4666320" y="382680"/>
            <a:ext cx="33105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ZoneTexte 20"/>
          <p:cNvSpPr/>
          <p:nvPr/>
        </p:nvSpPr>
        <p:spPr>
          <a:xfrm>
            <a:off x="5664960" y="2885760"/>
            <a:ext cx="231228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20 + 2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Accolade fermante 2"/>
          <p:cNvSpPr/>
          <p:nvPr/>
        </p:nvSpPr>
        <p:spPr>
          <a:xfrm rot="16200000">
            <a:off x="6414480" y="197064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66" name="ZoneTexte 21"/>
          <p:cNvSpPr/>
          <p:nvPr/>
        </p:nvSpPr>
        <p:spPr>
          <a:xfrm>
            <a:off x="4860000" y="1785600"/>
            <a:ext cx="402516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75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18 = </a:t>
            </a: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Calibri"/>
              </a:rPr>
              <a:t>57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ZoneTexte 5"/>
          <p:cNvSpPr/>
          <p:nvPr/>
        </p:nvSpPr>
        <p:spPr>
          <a:xfrm>
            <a:off x="180000" y="1787040"/>
            <a:ext cx="30902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97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ZoneTexte 8"/>
          <p:cNvSpPr/>
          <p:nvPr/>
        </p:nvSpPr>
        <p:spPr>
          <a:xfrm>
            <a:off x="3184200" y="1760400"/>
            <a:ext cx="134316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DejaVu Sans"/>
              </a:rPr>
              <a:t>78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ZoneTexte 9"/>
          <p:cNvSpPr/>
          <p:nvPr/>
        </p:nvSpPr>
        <p:spPr>
          <a:xfrm>
            <a:off x="1374120" y="2909160"/>
            <a:ext cx="198936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20 + 1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Accolade fermante 10"/>
          <p:cNvSpPr/>
          <p:nvPr/>
        </p:nvSpPr>
        <p:spPr>
          <a:xfrm rot="16200000">
            <a:off x="2123640" y="199404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73" name=""/>
          <p:cNvSpPr/>
          <p:nvPr/>
        </p:nvSpPr>
        <p:spPr>
          <a:xfrm>
            <a:off x="3420360" y="9007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"/>
          <p:cNvSpPr/>
          <p:nvPr/>
        </p:nvSpPr>
        <p:spPr>
          <a:xfrm>
            <a:off x="7884360" y="90108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6" name="PlaceHolder 19"/>
          <p:cNvSpPr txBox="1"/>
          <p:nvPr/>
        </p:nvSpPr>
        <p:spPr>
          <a:xfrm>
            <a:off x="4637880" y="383040"/>
            <a:ext cx="365292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ZoneTexte 6"/>
          <p:cNvSpPr/>
          <p:nvPr/>
        </p:nvSpPr>
        <p:spPr>
          <a:xfrm>
            <a:off x="4860000" y="1785600"/>
            <a:ext cx="35294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62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18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9" dur="indefinite" restart="never" nodeType="tmRoot">
          <p:childTnLst>
            <p:seq>
              <p:cTn id="30" dur="indefinite" nodeType="mainSeq">
                <p:childTnLst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5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8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6" dur="500"/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ZoneTexte 5"/>
          <p:cNvSpPr/>
          <p:nvPr/>
        </p:nvSpPr>
        <p:spPr>
          <a:xfrm>
            <a:off x="360000" y="1785600"/>
            <a:ext cx="349452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125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"/>
          <p:cNvSpPr/>
          <p:nvPr/>
        </p:nvSpPr>
        <p:spPr>
          <a:xfrm>
            <a:off x="3420360" y="9007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"/>
          <p:cNvSpPr/>
          <p:nvPr/>
        </p:nvSpPr>
        <p:spPr>
          <a:xfrm>
            <a:off x="7884360" y="90108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4" name="PlaceHolder 14"/>
          <p:cNvSpPr txBox="1"/>
          <p:nvPr/>
        </p:nvSpPr>
        <p:spPr>
          <a:xfrm>
            <a:off x="4666320" y="382680"/>
            <a:ext cx="33105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ZoneTexte 32"/>
          <p:cNvSpPr/>
          <p:nvPr/>
        </p:nvSpPr>
        <p:spPr>
          <a:xfrm>
            <a:off x="5664960" y="2885760"/>
            <a:ext cx="231228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20 + 2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Accolade fermante 13"/>
          <p:cNvSpPr/>
          <p:nvPr/>
        </p:nvSpPr>
        <p:spPr>
          <a:xfrm rot="16200000">
            <a:off x="6414480" y="197064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87" name="ZoneTexte 45"/>
          <p:cNvSpPr/>
          <p:nvPr/>
        </p:nvSpPr>
        <p:spPr>
          <a:xfrm>
            <a:off x="4860000" y="1785600"/>
            <a:ext cx="402516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62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18 = </a:t>
            </a: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Calibri"/>
              </a:rPr>
              <a:t>44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77</TotalTime>
  <Application>LibreOffice/7.4.3.2$Windows_X86_64 LibreOffice_project/1048a8393ae2eeec98dff31b5c133c5f1d08b890</Application>
  <AppVersion>15.0000</AppVersion>
  <Words>247</Words>
  <Paragraphs>90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</dc:creator>
  <dc:description/>
  <dc:language>fr-FR</dc:language>
  <cp:lastModifiedBy/>
  <dcterms:modified xsi:type="dcterms:W3CDTF">2025-10-21T18:11:14Z</dcterms:modified>
  <cp:revision>47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20</vt:i4>
  </property>
</Properties>
</file>